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>
        <p:scale>
          <a:sx n="66" d="100"/>
          <a:sy n="66" d="100"/>
        </p:scale>
        <p:origin x="19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6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7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9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37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6.pn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15" y="-53873"/>
            <a:ext cx="5370286" cy="6911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9972" y="238497"/>
            <a:ext cx="3842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C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ODE OF </a:t>
            </a:r>
            <a:r>
              <a:rPr lang="en-ZA" sz="3600" b="1" kern="0" dirty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C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ONDUCT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1" y="1874080"/>
            <a:ext cx="3278414" cy="324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Wastewater and faecal sludge operations is a professional occupation that requires education, training and experience. In this profession, staff involved in the operation of a DTF must be dedicated to the protection of public health and act skilfully and conscientiously. DTF Operators have a direct impact on the environment, the preservation and protection of which affects the quality of life for all residents.</a:t>
            </a:r>
            <a:endParaRPr lang="en-Z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972" y="5335820"/>
            <a:ext cx="1854199" cy="15221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56114" y="6255657"/>
            <a:ext cx="1117601" cy="478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58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972" y="297491"/>
            <a:ext cx="2886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S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ITE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EGULATION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257" y="0"/>
            <a:ext cx="517574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972" y="1828800"/>
            <a:ext cx="3164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Define your operating hours:</a:t>
            </a:r>
          </a:p>
          <a:p>
            <a:r>
              <a:rPr lang="en-ZA" i="1" dirty="0" smtClean="0"/>
              <a:t>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i="1" dirty="0" smtClean="0"/>
              <a:t>Monday to 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i="1" dirty="0" smtClean="0"/>
              <a:t>From 8am to 7pm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35" y="4012293"/>
            <a:ext cx="3169951" cy="10967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596" y="4836932"/>
            <a:ext cx="2171661" cy="189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8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972" y="297491"/>
            <a:ext cx="2886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D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ISCHARGE 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ULES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25" y="1753734"/>
            <a:ext cx="8172904" cy="373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80" y="333829"/>
            <a:ext cx="8388220" cy="65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GillSans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</dc:creator>
  <cp:lastModifiedBy>Alexandra</cp:lastModifiedBy>
  <cp:revision>2</cp:revision>
  <dcterms:created xsi:type="dcterms:W3CDTF">2017-09-12T07:50:32Z</dcterms:created>
  <dcterms:modified xsi:type="dcterms:W3CDTF">2017-09-12T08:10:48Z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404897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